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0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05997" y="1556792"/>
            <a:ext cx="5247260" cy="106347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800" b="1" dirty="0">
                <a:solidFill>
                  <a:srgbClr val="F1B828"/>
                </a:solidFill>
                <a:latin typeface="+mj-lt"/>
                <a:ea typeface="Playfair Display"/>
                <a:cs typeface="Playfair Display"/>
                <a:sym typeface="Playfair Display"/>
              </a:rPr>
              <a:t>Знакомство с</a:t>
            </a:r>
            <a:r>
              <a:rPr lang="en-US" sz="4800" b="1" dirty="0">
                <a:solidFill>
                  <a:srgbClr val="F1B828"/>
                </a:solidFill>
                <a:latin typeface="+mj-lt"/>
                <a:ea typeface="Playfair Display"/>
                <a:cs typeface="Playfair Display"/>
                <a:sym typeface="Playfair Display"/>
              </a:rPr>
              <a:t> JS</a:t>
            </a:r>
            <a:endParaRPr lang="en-GB" sz="48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26</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153574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chemeClr val="tx1">
                    <a:lumMod val="65000"/>
                    <a:lumOff val="35000"/>
                  </a:schemeClr>
                </a:solidFill>
                <a:latin typeface="+mn-lt"/>
                <a:ea typeface="Rubik"/>
                <a:cs typeface="Rubik"/>
                <a:sym typeface="Rubik"/>
              </a:rPr>
              <a:t>Lesson plan:</a:t>
            </a:r>
          </a:p>
          <a:p>
            <a:pPr marL="457200" indent="-457200">
              <a:lnSpc>
                <a:spcPct val="120000"/>
              </a:lnSpc>
              <a:buSzPts val="2000"/>
              <a:buFont typeface="+mj-lt"/>
              <a:buAutoNum type="arabicPeriod"/>
            </a:pPr>
            <a:r>
              <a:rPr lang="ru-RU" sz="2000" b="0" strike="noStrike" spc="-1" dirty="0">
                <a:solidFill>
                  <a:schemeClr val="tx1">
                    <a:lumMod val="65000"/>
                    <a:lumOff val="35000"/>
                  </a:schemeClr>
                </a:solidFill>
                <a:latin typeface="+mn-lt"/>
                <a:ea typeface="Rubik"/>
              </a:rPr>
              <a:t>Что т-е </a:t>
            </a:r>
            <a:r>
              <a:rPr lang="en-US" sz="2000" b="0" strike="noStrike" spc="-1" dirty="0">
                <a:solidFill>
                  <a:schemeClr val="tx1">
                    <a:lumMod val="65000"/>
                    <a:lumOff val="35000"/>
                  </a:schemeClr>
                </a:solidFill>
                <a:latin typeface="+mn-lt"/>
                <a:ea typeface="Rubik"/>
              </a:rPr>
              <a:t>LiveScript</a:t>
            </a:r>
            <a:r>
              <a:rPr lang="ru-RU" sz="2000" b="0" strike="noStrike" spc="-1" dirty="0">
                <a:solidFill>
                  <a:schemeClr val="tx1">
                    <a:lumMod val="65000"/>
                    <a:lumOff val="35000"/>
                  </a:schemeClr>
                </a:solidFill>
                <a:latin typeface="+mn-lt"/>
                <a:ea typeface="Rubik"/>
              </a:rPr>
              <a:t> ?</a:t>
            </a:r>
            <a:endParaRPr lang="en-US" sz="2000" b="0" strike="noStrike" spc="-1" dirty="0">
              <a:solidFill>
                <a:schemeClr val="tx1">
                  <a:lumMod val="65000"/>
                  <a:lumOff val="35000"/>
                </a:schemeClr>
              </a:solidFill>
              <a:latin typeface="+mn-lt"/>
              <a:ea typeface="Rubik"/>
            </a:endParaRPr>
          </a:p>
          <a:p>
            <a:pPr marL="457200" indent="-457200">
              <a:lnSpc>
                <a:spcPct val="120000"/>
              </a:lnSpc>
              <a:buSzPts val="2000"/>
              <a:buFont typeface="+mj-lt"/>
              <a:buAutoNum type="arabicPeriod"/>
            </a:pPr>
            <a:r>
              <a:rPr lang="ru-RU" sz="2000" spc="-1" dirty="0">
                <a:solidFill>
                  <a:schemeClr val="tx1">
                    <a:lumMod val="65000"/>
                    <a:lumOff val="35000"/>
                  </a:schemeClr>
                </a:solidFill>
                <a:latin typeface="+mn-lt"/>
                <a:ea typeface="Rubik"/>
              </a:rPr>
              <a:t>Что т-е Спецификация и </a:t>
            </a:r>
            <a:r>
              <a:rPr lang="en-US" sz="2000" i="0" dirty="0">
                <a:solidFill>
                  <a:schemeClr val="tx1">
                    <a:lumMod val="65000"/>
                    <a:lumOff val="35000"/>
                  </a:schemeClr>
                </a:solidFill>
                <a:effectLst/>
                <a:latin typeface="+mn-lt"/>
              </a:rPr>
              <a:t>ECMAScript </a:t>
            </a:r>
            <a:r>
              <a:rPr lang="ru-RU" sz="2000" spc="-1" dirty="0">
                <a:solidFill>
                  <a:schemeClr val="tx1">
                    <a:lumMod val="65000"/>
                    <a:lumOff val="35000"/>
                  </a:schemeClr>
                </a:solidFill>
                <a:latin typeface="+mn-lt"/>
                <a:ea typeface="Rubik"/>
              </a:rPr>
              <a:t>? </a:t>
            </a:r>
            <a:endParaRPr lang="ru-RU" sz="2000" b="0" strike="noStrike" spc="-1" dirty="0">
              <a:solidFill>
                <a:schemeClr val="tx1">
                  <a:lumMod val="65000"/>
                  <a:lumOff val="35000"/>
                </a:schemeClr>
              </a:solidFill>
              <a:latin typeface="+mn-lt"/>
              <a:ea typeface="Rubik"/>
            </a:endParaRPr>
          </a:p>
          <a:p>
            <a:pPr marL="457200" indent="-457200">
              <a:lnSpc>
                <a:spcPct val="120000"/>
              </a:lnSpc>
              <a:buSzPts val="2000"/>
              <a:buFont typeface="+mj-lt"/>
              <a:buAutoNum type="arabicPeriod"/>
            </a:pPr>
            <a:r>
              <a:rPr lang="ru-RU" sz="2000" b="0" strike="noStrike" spc="-1" dirty="0">
                <a:solidFill>
                  <a:schemeClr val="tx1">
                    <a:lumMod val="65000"/>
                    <a:lumOff val="35000"/>
                  </a:schemeClr>
                </a:solidFill>
                <a:latin typeface="+mn-lt"/>
                <a:ea typeface="Rubik"/>
              </a:rPr>
              <a:t>Что т-е </a:t>
            </a:r>
            <a:r>
              <a:rPr lang="en-US" sz="2000" b="0" strike="noStrike" spc="-1" dirty="0">
                <a:solidFill>
                  <a:schemeClr val="tx1">
                    <a:lumMod val="65000"/>
                    <a:lumOff val="35000"/>
                  </a:schemeClr>
                </a:solidFill>
                <a:latin typeface="+mn-lt"/>
                <a:ea typeface="Rubik"/>
              </a:rPr>
              <a:t>Dom-</a:t>
            </a:r>
            <a:r>
              <a:rPr lang="ru-RU" sz="2000" b="0" strike="noStrike" spc="-1" dirty="0">
                <a:solidFill>
                  <a:schemeClr val="tx1">
                    <a:lumMod val="65000"/>
                    <a:lumOff val="35000"/>
                  </a:schemeClr>
                </a:solidFill>
                <a:latin typeface="+mn-lt"/>
                <a:ea typeface="Rubik"/>
              </a:rPr>
              <a:t>дерево</a:t>
            </a:r>
            <a:endParaRPr lang="ru-RU" sz="2000" b="0" strike="noStrike" spc="-1" dirty="0">
              <a:solidFill>
                <a:schemeClr val="tx1">
                  <a:lumMod val="65000"/>
                  <a:lumOff val="35000"/>
                </a:schemeClr>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1010</Words>
  <Application>Microsoft Office PowerPoint</Application>
  <PresentationFormat>Широкоэкранный</PresentationFormat>
  <Paragraphs>143</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27</cp:revision>
  <dcterms:modified xsi:type="dcterms:W3CDTF">2021-10-28T09:09:55Z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